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865AB-FB48-4A81-BEDE-C82866644A86}" type="datetimeFigureOut">
              <a:rPr lang="it-IT" smtClean="0"/>
              <a:pPr/>
              <a:t>09/06/2020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7F692-A9A4-47BB-B762-FC88496741E8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14348" y="2071678"/>
            <a:ext cx="7772400" cy="1655765"/>
          </a:xfrm>
        </p:spPr>
        <p:txBody>
          <a:bodyPr>
            <a:normAutofit/>
          </a:bodyPr>
          <a:lstStyle/>
          <a:p>
            <a:r>
              <a:rPr lang="it-IT" dirty="0" smtClean="0"/>
              <a:t>Corso di Formazione per diventare iscritto OAM 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Come guadagnare con un contratto di collaboratore di Agente o Mediatore iscritto all’Organismo.</a:t>
            </a:r>
            <a:endParaRPr lang="it-I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Presentazione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La nostra struttura è iscritta con il Mediatore Primo Network e offre tutta la propria consulenza per perseguire uno scopo comune ossia avviarti allo sviluppo dell’attività in proprio, ma con un team di supporto che prevede un successo </a:t>
            </a:r>
            <a:r>
              <a:rPr lang="it-IT" dirty="0" smtClean="0"/>
              <a:t>comune!</a:t>
            </a:r>
          </a:p>
          <a:p>
            <a:pPr>
              <a:buNone/>
            </a:pPr>
            <a:endParaRPr lang="it-IT" dirty="0"/>
          </a:p>
        </p:txBody>
      </p:sp>
      <p:pic>
        <p:nvPicPr>
          <p:cNvPr id="6" name="Picture 3" descr="C:\Users\Daniela\Desktop\logo_primo_network_bianco_sfondo_blu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4786322"/>
            <a:ext cx="4214842" cy="9699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Prodotti e Servizi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Il primo prodotto che ti insegneremo nelle videoconferenze o negli incontri presso le nostre sedi convenzionate è la Cessione del Quinto dello Stipendio e/o Pensione.</a:t>
            </a:r>
          </a:p>
          <a:p>
            <a:pPr>
              <a:buNone/>
            </a:pPr>
            <a:r>
              <a:rPr lang="it-IT" dirty="0" smtClean="0"/>
              <a:t>Ne scoprirai opportunità economiche, tipologia </a:t>
            </a:r>
            <a:r>
              <a:rPr lang="it-IT" dirty="0" smtClean="0"/>
              <a:t>di </a:t>
            </a:r>
            <a:r>
              <a:rPr lang="it-IT" dirty="0" smtClean="0"/>
              <a:t>cliente e metodo di remunerazione</a:t>
            </a:r>
            <a:r>
              <a:rPr lang="it-IT" dirty="0" smtClean="0"/>
              <a:t>.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/>
          </a:p>
        </p:txBody>
      </p:sp>
      <p:pic>
        <p:nvPicPr>
          <p:cNvPr id="5" name="Picture 2" descr="C:\Users\Daniela\Desktop\OI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4857760"/>
            <a:ext cx="3143272" cy="12400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Prodotti e Servizi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Il secondo prodotto che ti insegneremo nelle videoconferenze o negli incontri presso le nostre sedi convenzionate è il Mutuo Prima casa.</a:t>
            </a:r>
          </a:p>
          <a:p>
            <a:pPr>
              <a:buNone/>
            </a:pPr>
            <a:r>
              <a:rPr lang="it-IT" dirty="0" smtClean="0"/>
              <a:t>Ne scoprirai opportunità economiche, tipologia di cliente e metodo di remunerazione</a:t>
            </a:r>
            <a:r>
              <a:rPr lang="it-IT" dirty="0" smtClean="0"/>
              <a:t>.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  <p:pic>
        <p:nvPicPr>
          <p:cNvPr id="5" name="Picture 2" descr="C:\Users\Daniela\Desktop\1300x655-mutuo-prima-casa.d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4714884"/>
            <a:ext cx="2714644" cy="1367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Prodotti e Servizi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Il terzo prodotto che ti insegneremo nelle videoconferenze o negli incontri presso le nostre sedi convenzionate è il Mutuo seconda casa, acquisto in asta e consolido ipotecario.</a:t>
            </a:r>
          </a:p>
          <a:p>
            <a:pPr>
              <a:buNone/>
            </a:pPr>
            <a:r>
              <a:rPr lang="it-IT" dirty="0" smtClean="0"/>
              <a:t>Ne scoprirai opportunità economiche, tipologia di cliente e metodo di remunerazione</a:t>
            </a:r>
            <a:r>
              <a:rPr lang="it-IT" dirty="0" smtClean="0"/>
              <a:t>.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/>
          </a:p>
        </p:txBody>
      </p:sp>
      <p:pic>
        <p:nvPicPr>
          <p:cNvPr id="5" name="Picture 2" descr="C:\Users\Daniela\Desktop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4643446"/>
            <a:ext cx="2000264" cy="1500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Prodotti e Servizi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Il quarto prodotto che ti insegneremo nelle videoconferenze o negli incontri presso le nostre sedi convenzionate è la fideiussione assicurativa o bancaria.</a:t>
            </a:r>
          </a:p>
          <a:p>
            <a:pPr>
              <a:buNone/>
            </a:pPr>
            <a:r>
              <a:rPr lang="it-IT" dirty="0" smtClean="0"/>
              <a:t>Ne scoprirai opportunità economiche, tipologia di cliente e metodo di remunerazione</a:t>
            </a:r>
            <a:r>
              <a:rPr lang="it-IT" dirty="0" smtClean="0"/>
              <a:t>.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/>
          </a:p>
        </p:txBody>
      </p:sp>
      <p:pic>
        <p:nvPicPr>
          <p:cNvPr id="5" name="Picture 2" descr="C:\Users\Daniela\Desktop\fideiussione-bancaria-per-affit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4643445"/>
            <a:ext cx="2000264" cy="14668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Prodotti e Servizi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Il quinto prodotto che ti insegneremo nelle videoconferenze o negli incontri presso le nostre sedi convenzionate è il finanziamento impresa.</a:t>
            </a:r>
          </a:p>
          <a:p>
            <a:pPr>
              <a:buNone/>
            </a:pPr>
            <a:r>
              <a:rPr lang="it-IT" dirty="0" smtClean="0"/>
              <a:t>Ne scoprirai opportunità economiche, tipologia di cliente e metodo di remunerazione</a:t>
            </a:r>
            <a:r>
              <a:rPr lang="it-IT" dirty="0" smtClean="0"/>
              <a:t>.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/>
          </a:p>
        </p:txBody>
      </p:sp>
      <p:pic>
        <p:nvPicPr>
          <p:cNvPr id="5" name="Picture 2" descr="C:\Users\Daniela\Desktop\Finanziamenti-alle-imprese-300x1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4714884"/>
            <a:ext cx="3071834" cy="1249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Iscrizione Organismo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Ti seguiremo sui dubbi per ottenere l’iscrizione e su come ottenere i mandati dal ceto Bancario.</a:t>
            </a:r>
            <a:endParaRPr lang="it-IT" dirty="0"/>
          </a:p>
        </p:txBody>
      </p:sp>
      <p:pic>
        <p:nvPicPr>
          <p:cNvPr id="7170" name="Picture 2" descr="C:\Users\Daniela\Desktop\logo_oa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4800" y="2794000"/>
            <a:ext cx="3454400" cy="127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Iniziamo il lavoro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Dopo l’iscrizione ti procureremo nominativi per lo sviluppo della tua attività, oltre ad un supporto generale per identificare il prodotto migliore per il cliente e più remunerativo per te</a:t>
            </a:r>
            <a:r>
              <a:rPr lang="it-IT" dirty="0" smtClean="0"/>
              <a:t>.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</p:txBody>
      </p:sp>
      <p:pic>
        <p:nvPicPr>
          <p:cNvPr id="5" name="Picture 2" descr="C:\Users\Daniela\Desktop\start-journ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3929066"/>
            <a:ext cx="2882224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317</Words>
  <Application>Microsoft Office PowerPoint</Application>
  <PresentationFormat>Presentazione su schermo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0" baseType="lpstr">
      <vt:lpstr>Tema di Office</vt:lpstr>
      <vt:lpstr>Corso di Formazione per diventare iscritto OAM </vt:lpstr>
      <vt:lpstr>Presentazione</vt:lpstr>
      <vt:lpstr>Prodotti e Servizi</vt:lpstr>
      <vt:lpstr>Prodotti e Servizi</vt:lpstr>
      <vt:lpstr>Prodotti e Servizi</vt:lpstr>
      <vt:lpstr>Prodotti e Servizi</vt:lpstr>
      <vt:lpstr>Prodotti e Servizi</vt:lpstr>
      <vt:lpstr>Iscrizione Organismo</vt:lpstr>
      <vt:lpstr>Iniziamo il lavoro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di Formazione per diventare Trader</dc:title>
  <dc:creator>Daniela</dc:creator>
  <cp:lastModifiedBy>Daniela</cp:lastModifiedBy>
  <cp:revision>11</cp:revision>
  <dcterms:created xsi:type="dcterms:W3CDTF">2020-06-09T10:42:27Z</dcterms:created>
  <dcterms:modified xsi:type="dcterms:W3CDTF">2020-06-09T15:09:13Z</dcterms:modified>
</cp:coreProperties>
</file>